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BFFE9A-F516-4614-845D-1500FB53F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82366D1-905F-447E-B72B-6036352D9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A887B5-1BE0-4CF3-AA1B-A6C952B6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50E282-58C1-430F-B5E2-B770126E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921C42-D375-4194-A8D2-8F12AD79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37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5FFEAB-D3DD-498C-9666-2A717BA3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F1D8A5-BA8D-4469-9702-C10EFD94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855BB-1398-4A0C-966E-AC77F24D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F05C9-9A7C-4270-A8F4-F16CCE4A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0F5BEE-9D80-4345-A7D6-4FD62753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39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10B3A7-8D0F-4A59-B12A-9F9129186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7BDED6A-21F5-4DED-8731-51289D853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2ECEDD-A7DC-4E4A-8BE4-B79085A5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7E4EDD-3F0A-4213-B8FE-0FCE9173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200D38-D023-4EA1-8ACF-784A3ADA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26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047BD-F5E8-42F9-93E3-F416E5F8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9C930A-CA09-4D9C-96E1-F5E046F8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F4188-532A-4C1B-85A3-46EA2CD7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0F5BDE-8514-4CCD-B2F6-174FAA8B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365AB8-E687-4CA7-B348-B88B348D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840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C2DD9A-FC6C-48BB-89DD-93D89231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C6DFBA-8B86-473A-B6C6-9DB47250B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95807-4BDF-43B1-BFE2-EA4738DE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5D744A-467A-4BEF-BE73-F800F26D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A9584A-F003-4C65-AC21-9E600E45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87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9E3D0-5B37-4A6A-B73F-CF40BE9C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0C524D-C9F4-463C-801A-C059AF722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D1A375A-7EFA-4815-947E-F005EBE3C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0B3832-66BC-4980-AB52-E38293EF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227E76-361E-4E33-8C97-8832FCAC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54DA66-953B-4FD3-B45E-BB452EC7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77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F314B-FA2A-4CCD-8DCA-3ADCCE79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AC9F42-C6B4-4AFB-BF69-93CB0D3C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DE79B1-94A9-40C1-A61A-755A8FC24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514E5E-7766-45B1-84CB-12A5C43BD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44B97C-013E-4494-BA06-8A41EF34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7A610A5-05DF-422F-A828-B6583DA8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5DCFFA7-206C-430F-B20E-9B85FAE8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D2C76A-71C9-4C7C-95EF-E3B373BC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5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3C0F0-2895-45D7-880D-5882EB2D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159FEAD-6960-4DA4-A2A3-905FE6E5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98DDEA-1597-4C9E-97CC-44165127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CE10987-7A42-4CAC-B8B2-01465EB9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11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207AD30-8501-4DE5-8B8B-6B5C9AA1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E9DA81-61A7-4BEA-980D-0F76FCA7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F3B3E2-41EA-4B6F-B88D-AEAD8DBF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268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CDB926-A1DB-49D2-9F43-45CC742C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1F90F8-6AA4-4379-BEDC-F0A18182E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C96525-D9CD-4ACA-A6F9-3E299F1A7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D111F3-D920-4AB3-82AF-E760F458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63657E-D43D-44E5-AC97-9493CCB2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170AED-FA6E-4AF2-98B6-A756EEC2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34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F7A6B0-B6BE-4E1F-97F4-3D0FE56E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1A84F5-20F4-407A-8B65-A8EDFC7B3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E2F59A-3362-449C-9828-139067AFA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0BF2A3-19F6-40D2-9119-2F8F8165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099E22-325D-44D4-8279-53F9B4C1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BC4107-3CD2-4656-8354-E82ED9DA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1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4B5432E-EB3A-4495-938E-3D9BCB68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5B0AF7-5AA5-40BD-90EE-EE87C45A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051E1-E947-4489-BCE1-3954D32A6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D840-7AA9-430B-89E0-7712CE776B87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96719-4FD9-4F07-AFA4-E663F5259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38FE24-DA01-475F-BB23-DEE16607A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63197-6972-43FE-8FB0-942551811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05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A338E-59EE-4560-A03D-312ECF2F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dirty="0">
                <a:latin typeface="Aharoni" panose="02010803020104030203" pitchFamily="2" charset="-79"/>
                <a:cs typeface="Aharoni" panose="02010803020104030203" pitchFamily="2" charset="-79"/>
              </a:rPr>
              <a:t>Roundabouts</a:t>
            </a:r>
            <a:endParaRPr lang="en-CA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596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C38AF3-9932-4F10-8E16-31023E3B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17" y="245856"/>
            <a:ext cx="11141765" cy="1325563"/>
          </a:xfrm>
        </p:spPr>
        <p:txBody>
          <a:bodyPr>
            <a:noAutofit/>
          </a:bodyPr>
          <a:lstStyle/>
          <a:p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How to properly enter and exit </a:t>
            </a:r>
            <a:r>
              <a:rPr lang="en-CA" sz="4800" dirty="0">
                <a:latin typeface="Aharoni" panose="02010803020104030203" pitchFamily="2" charset="-79"/>
                <a:cs typeface="Aharoni" panose="02010803020104030203" pitchFamily="2" charset="-79"/>
              </a:rPr>
              <a:t>roundabouts.</a:t>
            </a:r>
          </a:p>
        </p:txBody>
      </p:sp>
      <p:pic>
        <p:nvPicPr>
          <p:cNvPr id="4" name="y2mate.com - traffic_circle_demonstration_8wIoR7fpPJM_360p">
            <a:hlinkClick r:id="" action="ppaction://media"/>
            <a:extLst>
              <a:ext uri="{FF2B5EF4-FFF2-40B4-BE49-F238E27FC236}">
                <a16:creationId xmlns:a16="http://schemas.microsoft.com/office/drawing/2014/main" id="{54C1522A-86A5-44AC-A507-8CFFCBAEA9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090" y="1584672"/>
            <a:ext cx="9398578" cy="5286580"/>
          </a:xfrm>
        </p:spPr>
      </p:pic>
    </p:spTree>
    <p:extLst>
      <p:ext uri="{BB962C8B-B14F-4D97-AF65-F5344CB8AC3E}">
        <p14:creationId xmlns:p14="http://schemas.microsoft.com/office/powerpoint/2010/main" val="20015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532FB-7A1D-403A-B2F4-A1757BE1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When approaching roundabouts you should…</a:t>
            </a:r>
            <a:endParaRPr lang="en-C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1D4DA0D5-9F46-4E77-9460-B7692C56F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Give way to a car from the left</a:t>
            </a:r>
          </a:p>
          <a:p>
            <a:r>
              <a:rPr lang="en-US" b="1" dirty="0"/>
              <a:t>When on the roundabout follow directions for turning right, going straight forward and going left: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turning right</a:t>
            </a:r>
            <a:r>
              <a:rPr lang="en-US" b="1" dirty="0"/>
              <a:t>: stay to the </a:t>
            </a:r>
            <a:r>
              <a:rPr lang="en-US" b="1" dirty="0" err="1"/>
              <a:t>rightside</a:t>
            </a:r>
            <a:r>
              <a:rPr lang="en-US" b="1" dirty="0"/>
              <a:t> of the road or choose the outer lane if two lanes are present (yellow arrows)</a:t>
            </a:r>
            <a:br>
              <a:rPr lang="en-US" b="1" dirty="0"/>
            </a:br>
            <a:br>
              <a:rPr lang="en-US" b="1" dirty="0"/>
            </a:br>
            <a:r>
              <a:rPr lang="en-US" b="1" u="sng" dirty="0"/>
              <a:t>going forward</a:t>
            </a:r>
            <a:r>
              <a:rPr lang="en-US" b="1" dirty="0"/>
              <a:t>: you are free to choose the inside (blue arrows) or the outside (yellow arrows) of the roundabout, but once on the inside you should not turn right anymore (red arrows); likewise, when on the outside you should not go left (red arrows)</a:t>
            </a:r>
            <a:br>
              <a:rPr lang="en-US" b="1" dirty="0"/>
            </a:br>
            <a:br>
              <a:rPr lang="en-US" b="1" dirty="0"/>
            </a:br>
            <a:r>
              <a:rPr lang="en-US" b="1" u="sng" dirty="0"/>
              <a:t>going left</a:t>
            </a:r>
            <a:r>
              <a:rPr lang="en-US" b="1" dirty="0"/>
              <a:t>: use the inside of the roundabout or choose the inner lane if two lanes are present (blue arrows)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9318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</Words>
  <Application>Microsoft Office PowerPoint</Application>
  <PresentationFormat>ワイド画面</PresentationFormat>
  <Paragraphs>7</Paragraphs>
  <Slides>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Office テーマ</vt:lpstr>
      <vt:lpstr>Roundabouts</vt:lpstr>
      <vt:lpstr>How to properly enter and exit roundabouts.</vt:lpstr>
      <vt:lpstr>When approaching roundabouts you should…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Roundabouts</dc:title>
  <dc:creator>victor dwamena</dc:creator>
  <cp:lastModifiedBy>victor dwamena</cp:lastModifiedBy>
  <cp:revision>2</cp:revision>
  <dcterms:created xsi:type="dcterms:W3CDTF">2019-04-04T14:12:32Z</dcterms:created>
  <dcterms:modified xsi:type="dcterms:W3CDTF">2019-04-04T14:20:27Z</dcterms:modified>
</cp:coreProperties>
</file>